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76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DF0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CB37EC-39D5-435A-BD76-A2609C4B190C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B6DF74-8B8E-42F1-906E-217B54384F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953000"/>
            <a:ext cx="137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RESET INTERNET BANKING TRANSACTION PASSWORD ONLINE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D:\Documents\Chillr\Screenshots\BoI Logo.png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33400"/>
            <a:ext cx="3020647" cy="13889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Callout 4"/>
          <p:cNvSpPr/>
          <p:nvPr/>
        </p:nvSpPr>
        <p:spPr>
          <a:xfrm>
            <a:off x="2286000" y="3200400"/>
            <a:ext cx="5562600" cy="23622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ALL YOU REQUIRE IS ??</a:t>
            </a:r>
          </a:p>
          <a:p>
            <a:pPr marL="342900" indent="-342900" algn="ctr">
              <a:buAutoNum type="arabicParenR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arenR"/>
            </a:pPr>
            <a:r>
              <a:rPr lang="en-US" sz="1600" b="1" dirty="0" smtClean="0">
                <a:solidFill>
                  <a:srgbClr val="FF0000"/>
                </a:solidFill>
              </a:rPr>
              <a:t>ATM CARD LINKED TO YOUR ACCOUNT NUMBER ALONG WITH CARD EXPIRY DATE AND PIN</a:t>
            </a:r>
          </a:p>
          <a:p>
            <a:pPr marL="342900" indent="-342900" algn="ctr">
              <a:buAutoNum type="arabicParenR"/>
            </a:pPr>
            <a:r>
              <a:rPr lang="en-US" sz="1600" b="1" dirty="0" smtClean="0">
                <a:solidFill>
                  <a:srgbClr val="FF0000"/>
                </a:solidFill>
              </a:rPr>
              <a:t>REGISTRED MOBILE NUMBER TO RECEIVE OTP</a:t>
            </a:r>
          </a:p>
          <a:p>
            <a:pPr marL="342900" indent="-342900" algn="ctr"/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162800" y="1066800"/>
            <a:ext cx="8382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7239000" y="228600"/>
            <a:ext cx="1600200" cy="9906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Click on Options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362200" y="990600"/>
            <a:ext cx="3276600" cy="11430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Click on Regenerate Transaction Password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62800" y="914400"/>
            <a:ext cx="8382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5105400" y="2057400"/>
            <a:ext cx="3505200" cy="15240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Enter OTP received on your registered mobile number and click on continue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0" y="990600"/>
            <a:ext cx="7620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62800" y="914400"/>
            <a:ext cx="8382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2895600"/>
            <a:ext cx="304800" cy="15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1066800"/>
            <a:ext cx="9144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5105400" y="914400"/>
            <a:ext cx="3429000" cy="16002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Select the debit card from drop down and enter the expiry date(</a:t>
            </a:r>
            <a:r>
              <a:rPr lang="en-US" b="1" dirty="0" err="1" smtClean="0">
                <a:solidFill>
                  <a:srgbClr val="FF0000"/>
                </a:solidFill>
              </a:rPr>
              <a:t>yymm</a:t>
            </a:r>
            <a:r>
              <a:rPr lang="en-US" b="1" dirty="0" smtClean="0">
                <a:solidFill>
                  <a:srgbClr val="FF0000"/>
                </a:solidFill>
              </a:rPr>
              <a:t> format)  and PIN of ATM card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62800" y="914400"/>
            <a:ext cx="838200" cy="15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5334000" y="2514600"/>
            <a:ext cx="3048000" cy="12954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Enter and Re-enter new Internet Banking transaction password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5257800" y="1295400"/>
            <a:ext cx="3048000" cy="11430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Transaction Password Set successfully.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04800"/>
            <a:ext cx="3733800" cy="620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Callout 5"/>
          <p:cNvSpPr/>
          <p:nvPr/>
        </p:nvSpPr>
        <p:spPr>
          <a:xfrm>
            <a:off x="4267200" y="3581400"/>
            <a:ext cx="3733800" cy="1371600"/>
          </a:xfrm>
          <a:prstGeom prst="wedgeEllipse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SMS received for confirmation of successful setting of transaction password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95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48</cp:revision>
  <dcterms:created xsi:type="dcterms:W3CDTF">2017-08-01T17:03:01Z</dcterms:created>
  <dcterms:modified xsi:type="dcterms:W3CDTF">2017-08-01T18:32:06Z</dcterms:modified>
</cp:coreProperties>
</file>